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61" r:id="rId4"/>
    <p:sldId id="262" r:id="rId5"/>
    <p:sldId id="265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486" autoAdjust="0"/>
  </p:normalViewPr>
  <p:slideViewPr>
    <p:cSldViewPr>
      <p:cViewPr varScale="1">
        <p:scale>
          <a:sx n="98" d="100"/>
          <a:sy n="98" d="100"/>
        </p:scale>
        <p:origin x="3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87F739-9282-4947-896D-FE05C69458BE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07B83E-2FA0-41AB-BF0A-55BC8C834B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0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1D8F81-3C3C-4C66-9A97-742B3E66213C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1DAED9-0B6B-4B34-93D5-82775708D7D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27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8D8E3D-8BE7-4AC8-83E6-BB316A1ADC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443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6B20-EE67-46AA-B790-939C145D41D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963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6B20-EE67-46AA-B790-939C145D41D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618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DAED9-0B6B-4B34-93D5-82775708D7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95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6B20-EE67-46AA-B790-939C145D41D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724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3"/>
          <p:cNvGrpSpPr>
            <a:grpSpLocks/>
          </p:cNvGrpSpPr>
          <p:nvPr userDrawn="1"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1" name="Freeform 46"/>
          <p:cNvSpPr>
            <a:spLocks/>
          </p:cNvSpPr>
          <p:nvPr userDrawn="1"/>
        </p:nvSpPr>
        <p:spPr bwMode="auto">
          <a:xfrm>
            <a:off x="7543800" y="0"/>
            <a:ext cx="16002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FE3C-3E2F-4785-BFE5-37CA662A0705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63F6-E354-4B73-B883-E4E2A9F9043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AE64-03EE-4238-A99C-8C2A09B7EEBC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C0C3-27BA-4D83-A174-AE97098EF04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AB4B-B049-4ECB-861D-873BB7FB99A5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198CA-2B78-47EB-BE3A-559EF6E32A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68E8-CBC4-4C1C-A7E2-E08DCD6E3D68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EF014-7308-4D60-9797-AA1659DD87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1B879-EDAA-40A7-88D2-859FDF75E6B1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012C-B81D-4B06-BFF0-123A6FE42C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1A2AB-B48E-414E-84B7-640552B583FE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9E69-E294-4720-9857-31EA5876D5C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39941-6809-48E9-A96C-017226857103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98CB-DB2C-4170-BDB4-BA3D2EB3EE9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D683E-B09B-473B-9A9A-F17F59B187EB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40D5-C857-4E1C-AE92-54FA9F6419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7545-3D7E-4A4E-9C74-CE2515F24678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7AC3-A536-43EA-8980-343DF44F1D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3632-B021-4EFA-B9BC-FD15079BBB84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B862-73A7-4608-8853-C46465E990C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69A1-E989-4D49-865C-4EC120E3B577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DAF7D-12D3-4956-A574-EB05C0E7EF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861AE6-223F-402D-818E-C717DE0B22B5}" type="datetimeFigureOut">
              <a:rPr lang="en-US"/>
              <a:pPr>
                <a:defRPr/>
              </a:pPr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28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1" y="0"/>
              <a:ext cx="1600200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0FBE15-73AE-4D2D-9FA5-89BDB62452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0" y="2854325"/>
            <a:ext cx="3581400" cy="4003675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768D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AF973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AF973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AF973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AF973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AF973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vhemel.aarde@hot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971550" y="-846325"/>
            <a:ext cx="6858000" cy="3354765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dirty="0" err="1" smtClean="0">
                <a:solidFill>
                  <a:schemeClr val="tx1"/>
                </a:solidFill>
              </a:rPr>
              <a:t>Carnavalvereniging</a:t>
            </a: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3600" b="1" dirty="0" err="1" smtClean="0">
                <a:solidFill>
                  <a:schemeClr val="tx1"/>
                </a:solidFill>
              </a:rPr>
              <a:t>vzw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Orde</a:t>
            </a:r>
            <a:r>
              <a:rPr lang="en-US" sz="3600" b="1" dirty="0" smtClean="0">
                <a:solidFill>
                  <a:schemeClr val="tx1"/>
                </a:solidFill>
              </a:rPr>
              <a:t> van </a:t>
            </a:r>
            <a:r>
              <a:rPr lang="en-US" sz="3600" b="1" dirty="0" err="1" smtClean="0">
                <a:solidFill>
                  <a:schemeClr val="tx1"/>
                </a:solidFill>
              </a:rPr>
              <a:t>Hemel</a:t>
            </a:r>
            <a:r>
              <a:rPr lang="en-US" sz="3600" b="1" dirty="0" smtClean="0">
                <a:solidFill>
                  <a:schemeClr val="tx1"/>
                </a:solidFill>
              </a:rPr>
              <a:t> en </a:t>
            </a:r>
            <a:r>
              <a:rPr lang="en-US" sz="3600" b="1" dirty="0" err="1" smtClean="0">
                <a:solidFill>
                  <a:schemeClr val="tx1"/>
                </a:solidFill>
              </a:rPr>
              <a:t>aarde</a:t>
            </a: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Linter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  <p:pic>
        <p:nvPicPr>
          <p:cNvPr id="3076" name="Afbeelding 5" descr="Linteraangepaste kleur (Small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0080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637" r="6348" b="13271"/>
          <a:stretch/>
        </p:blipFill>
        <p:spPr>
          <a:xfrm>
            <a:off x="1931250" y="2594896"/>
            <a:ext cx="5281501" cy="364241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9080">
            <a:off x="327327" y="4197587"/>
            <a:ext cx="3340698" cy="2505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162">
            <a:off x="5605881" y="4072934"/>
            <a:ext cx="3492455" cy="2619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0"/>
          <a:stretch/>
        </p:blipFill>
        <p:spPr>
          <a:xfrm rot="1105723">
            <a:off x="12654" y="202780"/>
            <a:ext cx="4038600" cy="2554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5400" b="1" dirty="0" smtClean="0">
                <a:solidFill>
                  <a:schemeClr val="tx1"/>
                </a:solidFill>
              </a:rPr>
              <a:t>Stoeten</a:t>
            </a:r>
            <a:endParaRPr lang="nl-BE" sz="5400" b="1" dirty="0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8929"/>
            <a:ext cx="2671373" cy="2003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1560">
            <a:off x="5305238" y="212005"/>
            <a:ext cx="3668869" cy="2751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3" t="7471" r="8942" b="16118"/>
          <a:stretch/>
        </p:blipFill>
        <p:spPr>
          <a:xfrm>
            <a:off x="6017227" y="2461626"/>
            <a:ext cx="2451135" cy="2078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2285559"/>
            <a:ext cx="3240360" cy="2430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552700" y="404664"/>
            <a:ext cx="4038600" cy="604867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BE" sz="4000" b="1" dirty="0" smtClean="0">
                <a:solidFill>
                  <a:srgbClr val="FF0000"/>
                </a:solidFill>
              </a:rPr>
              <a:t/>
            </a:r>
            <a:br>
              <a:rPr lang="nl-BE" sz="4000" b="1" dirty="0" smtClean="0">
                <a:solidFill>
                  <a:srgbClr val="FF0000"/>
                </a:solidFill>
              </a:rPr>
            </a:br>
            <a:r>
              <a:rPr lang="nl-BE" sz="4000" b="1" dirty="0" smtClean="0">
                <a:solidFill>
                  <a:srgbClr val="FF0000"/>
                </a:solidFill>
              </a:rPr>
              <a:t>Hoofdactiviteit</a:t>
            </a:r>
            <a:endParaRPr lang="nl-BE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l-BE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l-BE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l-BE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l-BE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BE" sz="4000" b="1" dirty="0" smtClean="0">
                <a:solidFill>
                  <a:srgbClr val="FF0000"/>
                </a:solidFill>
              </a:rPr>
              <a:t> +/- 10 per carnavalsseizoen</a:t>
            </a:r>
            <a:endParaRPr lang="nl-B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879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1550">
            <a:off x="5734849" y="807532"/>
            <a:ext cx="3484135" cy="2613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20" y="1971297"/>
            <a:ext cx="3360373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974">
            <a:off x="5218390" y="3377069"/>
            <a:ext cx="3914509" cy="3374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26984" r="27857"/>
          <a:stretch/>
        </p:blipFill>
        <p:spPr>
          <a:xfrm rot="20256337">
            <a:off x="12216" y="600737"/>
            <a:ext cx="3353293" cy="2809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651">
            <a:off x="174950" y="3512275"/>
            <a:ext cx="3776833" cy="3104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5400" b="1" dirty="0" smtClean="0">
                <a:solidFill>
                  <a:schemeClr val="tx1"/>
                </a:solidFill>
              </a:rPr>
              <a:t>Carnavalbal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52700" y="1628800"/>
            <a:ext cx="4038600" cy="49011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BE" sz="4000" b="1" dirty="0" smtClean="0">
                <a:solidFill>
                  <a:srgbClr val="FF0000"/>
                </a:solidFill>
              </a:rPr>
              <a:t>Elk jaar in</a:t>
            </a:r>
          </a:p>
          <a:p>
            <a:pPr marL="0" indent="0" algn="ctr">
              <a:buNone/>
            </a:pPr>
            <a:r>
              <a:rPr lang="nl-BE" sz="4000" b="1" dirty="0" smtClean="0">
                <a:solidFill>
                  <a:srgbClr val="FF0000"/>
                </a:solidFill>
              </a:rPr>
              <a:t>november </a:t>
            </a:r>
          </a:p>
          <a:p>
            <a:pPr marL="0" indent="0" algn="ctr">
              <a:buNone/>
            </a:pPr>
            <a:endParaRPr lang="nl-BE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l-BE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l-BE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l-BE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BE" sz="4000" b="1" dirty="0" smtClean="0">
                <a:solidFill>
                  <a:srgbClr val="FF0000"/>
                </a:solidFill>
              </a:rPr>
              <a:t>GRATIS INKOM</a:t>
            </a:r>
            <a:endParaRPr lang="nl-B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81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fbcdn-sphotos-g-a.akamaihd.net/hphotos-ak-prn2/t1.0-9/1454882_260728590742690_681204083_n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7" r="19869"/>
          <a:stretch/>
        </p:blipFill>
        <p:spPr bwMode="auto">
          <a:xfrm rot="20692406">
            <a:off x="5565797" y="980353"/>
            <a:ext cx="2818656" cy="3740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-a-ams.xx.fbcdn.net/hphotos-frc3/t1.0-9/1464089_260730097409206_1165541701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611">
            <a:off x="-88113" y="932211"/>
            <a:ext cx="4038600" cy="26755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bcdn-sphotos-d-a.akamaihd.net/hphotos-ak-prn2/t1.0-9/1460028_260726244076258_140741207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9429">
            <a:off x="5227877" y="4299893"/>
            <a:ext cx="3697066" cy="24493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content-a-ams.xx.fbcdn.net/hphotos-frc3/t1.0-9/1456777_260723594076523_82147909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104">
            <a:off x="99335" y="3887846"/>
            <a:ext cx="3934005" cy="26062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02488"/>
            <a:ext cx="8229600" cy="1566117"/>
          </a:xfrm>
        </p:spPr>
        <p:txBody>
          <a:bodyPr/>
          <a:lstStyle/>
          <a:p>
            <a:pPr algn="ctr"/>
            <a:r>
              <a:rPr lang="nl-BE" sz="5400" b="1" dirty="0" smtClean="0">
                <a:solidFill>
                  <a:schemeClr val="tx1"/>
                </a:solidFill>
              </a:rPr>
              <a:t>Geschenkenmarkt</a:t>
            </a:r>
            <a:br>
              <a:rPr lang="nl-BE" sz="5400" b="1" dirty="0" smtClean="0">
                <a:solidFill>
                  <a:schemeClr val="tx1"/>
                </a:solidFill>
              </a:rPr>
            </a:br>
            <a:r>
              <a:rPr lang="nl-BE" b="1" dirty="0">
                <a:solidFill>
                  <a:schemeClr val="tx1"/>
                </a:solidFill>
              </a:rPr>
              <a:t/>
            </a:r>
            <a:br>
              <a:rPr lang="nl-BE" b="1" dirty="0">
                <a:solidFill>
                  <a:schemeClr val="tx1"/>
                </a:solidFill>
              </a:rPr>
            </a:br>
            <a:r>
              <a:rPr lang="nl-BE" b="1" dirty="0">
                <a:solidFill>
                  <a:schemeClr val="tx1"/>
                </a:solidFill>
              </a:rPr>
              <a:t/>
            </a:r>
            <a:br>
              <a:rPr lang="nl-BE" b="1" dirty="0">
                <a:solidFill>
                  <a:schemeClr val="tx1"/>
                </a:solidFill>
              </a:rPr>
            </a:b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159732" y="2849495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FF0000"/>
                </a:solidFill>
              </a:rPr>
              <a:t>Elk jaar in</a:t>
            </a:r>
            <a:br>
              <a:rPr lang="nl-BE" sz="4000" b="1" dirty="0">
                <a:solidFill>
                  <a:srgbClr val="FF0000"/>
                </a:solidFill>
              </a:rPr>
            </a:br>
            <a:r>
              <a:rPr lang="nl-BE" sz="4000" b="1" dirty="0">
                <a:solidFill>
                  <a:srgbClr val="FF0000"/>
                </a:solidFill>
              </a:rPr>
              <a:t>november</a:t>
            </a:r>
            <a:br>
              <a:rPr lang="nl-BE" sz="4000" b="1" dirty="0">
                <a:solidFill>
                  <a:srgbClr val="FF0000"/>
                </a:solidFill>
              </a:rPr>
            </a:br>
            <a:r>
              <a:rPr lang="nl-BE" sz="4000" b="1" dirty="0">
                <a:solidFill>
                  <a:srgbClr val="FF0000"/>
                </a:solidFill>
              </a:rPr>
              <a:t/>
            </a:r>
            <a:br>
              <a:rPr lang="nl-BE" sz="4000" b="1" dirty="0">
                <a:solidFill>
                  <a:srgbClr val="FF0000"/>
                </a:solidFill>
              </a:rPr>
            </a:br>
            <a:r>
              <a:rPr lang="nl-BE" sz="4000" b="1" dirty="0">
                <a:solidFill>
                  <a:srgbClr val="FF0000"/>
                </a:solidFill>
              </a:rPr>
              <a:t/>
            </a:r>
            <a:br>
              <a:rPr lang="nl-BE" sz="4000" b="1" dirty="0">
                <a:solidFill>
                  <a:srgbClr val="FF0000"/>
                </a:solidFill>
              </a:rPr>
            </a:br>
            <a:r>
              <a:rPr lang="nl-BE" sz="4000" b="1" dirty="0">
                <a:solidFill>
                  <a:srgbClr val="FF0000"/>
                </a:solidFill>
              </a:rPr>
              <a:t/>
            </a:r>
            <a:br>
              <a:rPr lang="nl-BE" sz="4000" b="1" dirty="0">
                <a:solidFill>
                  <a:srgbClr val="FF0000"/>
                </a:solidFill>
              </a:rPr>
            </a:br>
            <a:r>
              <a:rPr lang="nl-BE" sz="4000" b="1" dirty="0">
                <a:solidFill>
                  <a:srgbClr val="FF0000"/>
                </a:solidFill>
              </a:rPr>
              <a:t>Bezoek van de Sint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4338757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Microsoft\Windows\Temporary Internet Files\Content.IE5\TKUGKRLP\MC9002963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256">
            <a:off x="577295" y="4040754"/>
            <a:ext cx="3215432" cy="257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5400" b="1" dirty="0" err="1" smtClean="0">
                <a:solidFill>
                  <a:schemeClr val="tx1"/>
                </a:solidFill>
              </a:rPr>
              <a:t>Eetdag</a:t>
            </a:r>
            <a:endParaRPr lang="nl-BE" sz="5400" b="1" dirty="0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3831">
            <a:off x="5095870" y="3815763"/>
            <a:ext cx="3881371" cy="2911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811">
            <a:off x="12684" y="994675"/>
            <a:ext cx="4438613" cy="2487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4380" y="3284984"/>
            <a:ext cx="8075240" cy="13247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BE" sz="4000" b="1" dirty="0">
                <a:solidFill>
                  <a:srgbClr val="FF0000"/>
                </a:solidFill>
              </a:rPr>
              <a:t>Elk jaar in oktober</a:t>
            </a:r>
          </a:p>
          <a:p>
            <a:pPr marL="0" indent="0" algn="ctr">
              <a:buNone/>
            </a:pPr>
            <a:r>
              <a:rPr lang="nl-BE" sz="4000" b="1" dirty="0">
                <a:solidFill>
                  <a:srgbClr val="FF0000"/>
                </a:solidFill>
              </a:rPr>
              <a:t>te PC </a:t>
            </a:r>
            <a:r>
              <a:rPr lang="nl-BE" sz="4000" b="1" dirty="0" err="1">
                <a:solidFill>
                  <a:srgbClr val="FF0000"/>
                </a:solidFill>
              </a:rPr>
              <a:t>Melkwezer</a:t>
            </a:r>
            <a:endParaRPr lang="nl-BE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l-BE" sz="4000" b="1" dirty="0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5274">
            <a:off x="5427099" y="519132"/>
            <a:ext cx="3383360" cy="253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601397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5400" b="1" dirty="0" smtClean="0">
                <a:solidFill>
                  <a:schemeClr val="tx1"/>
                </a:solidFill>
              </a:rPr>
              <a:t>Lid worden?</a:t>
            </a:r>
            <a:endParaRPr lang="nl-BE" sz="5400" b="1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nl-BE" sz="3900" dirty="0" smtClean="0">
                <a:solidFill>
                  <a:schemeClr val="tx1"/>
                </a:solidFill>
              </a:rPr>
              <a:t>Fan van carnaval?</a:t>
            </a:r>
          </a:p>
          <a:p>
            <a:pPr marL="0" indent="0" algn="ctr">
              <a:buNone/>
            </a:pPr>
            <a:r>
              <a:rPr lang="nl-BE" sz="3900" dirty="0" smtClean="0">
                <a:solidFill>
                  <a:schemeClr val="tx1"/>
                </a:solidFill>
              </a:rPr>
              <a:t>Of misschien juist niet?</a:t>
            </a:r>
          </a:p>
          <a:p>
            <a:pPr marL="0" indent="0" algn="ctr">
              <a:buNone/>
            </a:pPr>
            <a:r>
              <a:rPr lang="nl-BE" sz="3900" dirty="0" smtClean="0">
                <a:solidFill>
                  <a:schemeClr val="tx1"/>
                </a:solidFill>
              </a:rPr>
              <a:t>Deelnemen aan al onze leuke activiteiten?</a:t>
            </a:r>
          </a:p>
          <a:p>
            <a:pPr marL="0" indent="0" algn="ctr">
              <a:buNone/>
            </a:pPr>
            <a:r>
              <a:rPr lang="nl-BE" sz="3900" dirty="0">
                <a:solidFill>
                  <a:schemeClr val="tx1"/>
                </a:solidFill>
              </a:rPr>
              <a:t/>
            </a:r>
            <a:br>
              <a:rPr lang="nl-BE" sz="3900" dirty="0">
                <a:solidFill>
                  <a:schemeClr val="tx1"/>
                </a:solidFill>
              </a:rPr>
            </a:br>
            <a:r>
              <a:rPr lang="nl-BE" sz="3900" dirty="0" smtClean="0">
                <a:solidFill>
                  <a:schemeClr val="tx1"/>
                </a:solidFill>
              </a:rPr>
              <a:t>Word lid en geef een seintje via</a:t>
            </a:r>
          </a:p>
          <a:p>
            <a:pPr marL="0" indent="0" algn="ctr">
              <a:buNone/>
            </a:pPr>
            <a:r>
              <a:rPr lang="nl-BE" sz="4200" b="1" u="sng" dirty="0" err="1" smtClean="0">
                <a:solidFill>
                  <a:schemeClr val="tx1"/>
                </a:solidFill>
                <a:hlinkClick r:id="rId3"/>
              </a:rPr>
              <a:t>cvhemel.aarde</a:t>
            </a:r>
            <a:r>
              <a:rPr lang="nl-BE" sz="4200" b="1" u="sng" dirty="0" smtClean="0">
                <a:solidFill>
                  <a:schemeClr val="tx1"/>
                </a:solidFill>
                <a:hlinkClick r:id="rId3"/>
              </a:rPr>
              <a:t>@</a:t>
            </a:r>
            <a:r>
              <a:rPr lang="nl-BE" sz="4200" b="1" u="sng" dirty="0" err="1" smtClean="0">
                <a:solidFill>
                  <a:schemeClr val="tx1"/>
                </a:solidFill>
                <a:hlinkClick r:id="rId3"/>
              </a:rPr>
              <a:t>hotmail.com</a:t>
            </a:r>
            <a:r>
              <a:rPr lang="nl-BE" sz="3900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nl-BE" sz="3900" dirty="0">
                <a:solidFill>
                  <a:schemeClr val="tx1"/>
                </a:solidFill>
              </a:rPr>
              <a:t/>
            </a:r>
            <a:br>
              <a:rPr lang="nl-BE" sz="3900" dirty="0">
                <a:solidFill>
                  <a:schemeClr val="tx1"/>
                </a:solidFill>
              </a:rPr>
            </a:br>
            <a:r>
              <a:rPr lang="nl-BE" sz="3900" dirty="0" smtClean="0">
                <a:solidFill>
                  <a:schemeClr val="tx1"/>
                </a:solidFill>
              </a:rPr>
              <a:t>Ieder lid</a:t>
            </a:r>
            <a:r>
              <a:rPr lang="nl-BE" sz="3900" dirty="0">
                <a:solidFill>
                  <a:schemeClr val="tx1"/>
                </a:solidFill>
              </a:rPr>
              <a:t>, jong of oud, is meer dan welkom bij </a:t>
            </a:r>
            <a:r>
              <a:rPr lang="nl-BE" sz="4300" b="1" dirty="0">
                <a:solidFill>
                  <a:schemeClr val="tx1"/>
                </a:solidFill>
              </a:rPr>
              <a:t>Orde van hemel en aarde</a:t>
            </a:r>
            <a:r>
              <a:rPr lang="nl-BE" sz="3900" dirty="0">
                <a:solidFill>
                  <a:schemeClr val="tx1"/>
                </a:solidFill>
              </a:rPr>
              <a:t>!!</a:t>
            </a:r>
          </a:p>
          <a:p>
            <a:pPr marL="0" indent="0" algn="ctr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16796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reenWave_BusDesign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GreenWave_BusDesignSlides</Template>
  <TotalTime>50</TotalTime>
  <Words>44</Words>
  <Application>Microsoft Office PowerPoint</Application>
  <PresentationFormat>Diavoorstelling (4:3)</PresentationFormat>
  <Paragraphs>33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GreenWave_BusDesignSlides</vt:lpstr>
      <vt:lpstr>  Carnavalvereniging vzw Orde van Hemel en aarde Linter</vt:lpstr>
      <vt:lpstr>Stoeten</vt:lpstr>
      <vt:lpstr>Carnavalbal</vt:lpstr>
      <vt:lpstr>Geschenkenmarkt   </vt:lpstr>
      <vt:lpstr>Eetdag</vt:lpstr>
      <vt:lpstr>Lid worden?</vt:lpstr>
    </vt:vector>
  </TitlesOfParts>
  <Company>Schaubroeck NV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[Naam vereniging]</dc:title>
  <dc:creator>Gemeente Linter</dc:creator>
  <cp:lastModifiedBy>Rosita</cp:lastModifiedBy>
  <cp:revision>23</cp:revision>
  <dcterms:created xsi:type="dcterms:W3CDTF">2012-03-12T18:01:38Z</dcterms:created>
  <dcterms:modified xsi:type="dcterms:W3CDTF">2014-03-23T21:00:44Z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